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5" r:id="rId4"/>
    <p:sldId id="258" r:id="rId5"/>
    <p:sldId id="262" r:id="rId6"/>
    <p:sldId id="272" r:id="rId7"/>
    <p:sldId id="270" r:id="rId8"/>
    <p:sldId id="259" r:id="rId9"/>
    <p:sldId id="266" r:id="rId10"/>
    <p:sldId id="267" r:id="rId11"/>
    <p:sldId id="268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door.moonbankir.ru/mnzenyuni/image676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8662" y="214290"/>
            <a:ext cx="7520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СП детский сад «Светлячок» ГБОУ СОШ №1 имени И.М. Кузнецова</a:t>
            </a:r>
          </a:p>
          <a:p>
            <a:pPr algn="ctr"/>
            <a:r>
              <a:rPr lang="ru-RU" b="1" dirty="0" smtClean="0"/>
              <a:t>С. Большая Черниговка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71670" y="2000240"/>
            <a:ext cx="5257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«Путешествие по безопасности»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12" y="5643578"/>
            <a:ext cx="2722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Выполнила воспитатель:</a:t>
            </a:r>
          </a:p>
          <a:p>
            <a:r>
              <a:rPr lang="ru-RU" b="1" dirty="0" smtClean="0"/>
              <a:t>                    Карабаева Т.Н.</a:t>
            </a:r>
            <a:endParaRPr lang="ru-RU" b="1" dirty="0"/>
          </a:p>
        </p:txBody>
      </p:sp>
      <p:pic>
        <p:nvPicPr>
          <p:cNvPr id="9222" name="Picture 6" descr="http://99px.ru/sstorage/3/2016/03/temp_image_31103160232287705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438"/>
            <a:ext cx="2867116" cy="3073549"/>
          </a:xfrm>
          <a:prstGeom prst="rect">
            <a:avLst/>
          </a:prstGeom>
          <a:noFill/>
        </p:spPr>
      </p:pic>
      <p:pic>
        <p:nvPicPr>
          <p:cNvPr id="9224" name="Picture 8" descr="http://img1.picmix.com/output/stamp/thumb/1/5/8/9/149851_26b5f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571876"/>
            <a:ext cx="2005026" cy="1940350"/>
          </a:xfrm>
          <a:prstGeom prst="rect">
            <a:avLst/>
          </a:prstGeom>
          <a:noFill/>
        </p:spPr>
      </p:pic>
      <p:pic>
        <p:nvPicPr>
          <p:cNvPr id="9226" name="Picture 10" descr="http://justclickit.ru/flash/child/child%20(587)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3587057"/>
            <a:ext cx="1785950" cy="2254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426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top-bal.ru/pars_docs/refs/40/39032/39032_html_6de62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51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642918"/>
            <a:ext cx="550072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Осторожно-Лекарство</a:t>
            </a:r>
            <a:r>
              <a:rPr lang="ru-RU" sz="2800" b="1" dirty="0" smtClean="0">
                <a:solidFill>
                  <a:srgbClr val="FF0000"/>
                </a:solidFill>
              </a:rPr>
              <a:t>!</a:t>
            </a:r>
            <a:endParaRPr lang="ru-RU" dirty="0" smtClean="0"/>
          </a:p>
          <a:p>
            <a:r>
              <a:rPr lang="ru-RU" sz="2000" dirty="0" smtClean="0"/>
              <a:t>Не ешь незнакомые таблетки  </a:t>
            </a:r>
          </a:p>
          <a:p>
            <a:r>
              <a:rPr lang="ru-RU" sz="2000" dirty="0" smtClean="0"/>
              <a:t>Все маленькие детки </a:t>
            </a:r>
          </a:p>
          <a:p>
            <a:r>
              <a:rPr lang="ru-RU" sz="2000" dirty="0" smtClean="0"/>
              <a:t>Обязаны узнать: </a:t>
            </a:r>
          </a:p>
          <a:p>
            <a:r>
              <a:rPr lang="ru-RU" sz="2000" dirty="0" smtClean="0"/>
              <a:t>Пилюли и таблетки </a:t>
            </a:r>
          </a:p>
          <a:p>
            <a:r>
              <a:rPr lang="ru-RU" sz="2000" dirty="0" smtClean="0"/>
              <a:t>Тайком нельзя глотать! </a:t>
            </a:r>
          </a:p>
          <a:p>
            <a:r>
              <a:rPr lang="ru-RU" sz="2000" dirty="0" smtClean="0"/>
              <a:t>Когда вы заболели, </a:t>
            </a:r>
          </a:p>
          <a:p>
            <a:r>
              <a:rPr lang="ru-RU" sz="2000" dirty="0" smtClean="0"/>
              <a:t>Тогда врача зовут, </a:t>
            </a:r>
          </a:p>
          <a:p>
            <a:r>
              <a:rPr lang="ru-RU" sz="2000" dirty="0" smtClean="0"/>
              <a:t>И взрослые в постельку </a:t>
            </a:r>
          </a:p>
          <a:p>
            <a:r>
              <a:rPr lang="ru-RU" sz="2000" dirty="0" smtClean="0"/>
              <a:t>Таблетки принесут. </a:t>
            </a:r>
          </a:p>
          <a:p>
            <a:r>
              <a:rPr lang="ru-RU" sz="2000" dirty="0" smtClean="0"/>
              <a:t>Но если не больны вы,</a:t>
            </a:r>
          </a:p>
          <a:p>
            <a:r>
              <a:rPr lang="ru-RU" sz="2000" dirty="0" smtClean="0"/>
              <a:t> В таблетках – только вред!</a:t>
            </a:r>
          </a:p>
          <a:p>
            <a:r>
              <a:rPr lang="ru-RU" sz="2000" dirty="0" smtClean="0"/>
              <a:t> Глотать их без причины </a:t>
            </a:r>
          </a:p>
          <a:p>
            <a:r>
              <a:rPr lang="ru-RU" sz="2000" dirty="0" smtClean="0"/>
              <a:t>Нужды, поверьте, нет!</a:t>
            </a:r>
          </a:p>
          <a:p>
            <a:r>
              <a:rPr lang="ru-RU" sz="2000" dirty="0" smtClean="0"/>
              <a:t> Ведь отравиться можно </a:t>
            </a:r>
          </a:p>
          <a:p>
            <a:r>
              <a:rPr lang="ru-RU" sz="2000" dirty="0" smtClean="0"/>
              <a:t>И даже умереть! </a:t>
            </a:r>
          </a:p>
          <a:p>
            <a:r>
              <a:rPr lang="ru-RU" sz="2000" dirty="0" smtClean="0"/>
              <a:t>Так будьте осторожней</a:t>
            </a:r>
          </a:p>
          <a:p>
            <a:r>
              <a:rPr lang="ru-RU" sz="2000" dirty="0" smtClean="0"/>
              <a:t> – Зачем же вам болеть?</a:t>
            </a:r>
            <a:endParaRPr lang="ru-RU" sz="2000" dirty="0"/>
          </a:p>
        </p:txBody>
      </p:sp>
      <p:pic>
        <p:nvPicPr>
          <p:cNvPr id="22532" name="Picture 4" descr="http://kz.apteka.com/upload/medialibrary/f9a/f9ad47660fd567db1b07c48921121df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50" b="92500" l="2308" r="89231">
                        <a14:foregroundMark x1="55077" y1="35750" x2="55077" y2="35750"/>
                        <a14:foregroundMark x1="50923" y1="19250" x2="50923" y2="19250"/>
                        <a14:foregroundMark x1="56000" y1="23000" x2="56000" y2="23000"/>
                        <a14:foregroundMark x1="62000" y1="22250" x2="62000" y2="22250"/>
                        <a14:foregroundMark x1="68462" y1="24250" x2="68462" y2="24250"/>
                        <a14:foregroundMark x1="73538" y1="25500" x2="73538" y2="25500"/>
                        <a14:foregroundMark x1="77231" y1="28000" x2="77231" y2="28000"/>
                        <a14:foregroundMark x1="80308" y1="31500" x2="80308" y2="31500"/>
                        <a14:foregroundMark x1="82615" y1="33750" x2="82615" y2="33750"/>
                        <a14:foregroundMark x1="86154" y1="42000" x2="86154" y2="42000"/>
                        <a14:foregroundMark x1="89231" y1="53750" x2="89231" y2="53750"/>
                        <a14:foregroundMark x1="68000" y1="92500" x2="68000" y2="92500"/>
                        <a14:foregroundMark x1="15077" y1="69250" x2="15077" y2="69250"/>
                        <a14:foregroundMark x1="2308" y1="63250" x2="2308" y2="63250"/>
                        <a14:foregroundMark x1="10769" y1="22500" x2="10769" y2="22500"/>
                        <a14:foregroundMark x1="21538" y1="19000" x2="21538" y2="19000"/>
                        <a14:foregroundMark x1="14000" y1="15000" x2="12462" y2="14750"/>
                        <a14:foregroundMark x1="8462" y1="7500" x2="8462" y2="7500"/>
                        <a14:foregroundMark x1="4462" y1="1250" x2="4462" y2="1250"/>
                        <a14:foregroundMark x1="24308" y1="22500" x2="24308" y2="22500"/>
                        <a14:foregroundMark x1="33692" y1="26500" x2="33692" y2="26500"/>
                        <a14:foregroundMark x1="69385" y1="54000" x2="69385" y2="54000"/>
                        <a14:foregroundMark x1="71692" y1="41000" x2="71692" y2="41000"/>
                        <a14:foregroundMark x1="70308" y1="35750" x2="70308" y2="35750"/>
                        <a14:foregroundMark x1="34923" y1="41000" x2="34923" y2="41000"/>
                        <a14:foregroundMark x1="11077" y1="9500" x2="11077" y2="9500"/>
                        <a14:foregroundMark x1="20154" y1="6250" x2="20154" y2="6250"/>
                        <a14:foregroundMark x1="16769" y1="18750" x2="16769" y2="18750"/>
                      </a14:backgroundRemoval>
                    </a14:imgEffect>
                  </a14:imgLayer>
                </a14:imgProps>
              </a:ext>
            </a:extLst>
          </a:blip>
          <a:srcRect r="5769"/>
          <a:stretch>
            <a:fillRect/>
          </a:stretch>
        </p:blipFill>
        <p:spPr bwMode="auto">
          <a:xfrm>
            <a:off x="642910" y="1071546"/>
            <a:ext cx="7876039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op-bal.ru/pars_docs/refs/40/39032/39032_html_6de62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51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785794"/>
            <a:ext cx="664373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Очень опасно к плите приближаться: Может она загореться, взорваться...</a:t>
            </a:r>
            <a:endParaRPr lang="ru-RU" dirty="0" smtClean="0"/>
          </a:p>
          <a:p>
            <a:r>
              <a:rPr lang="ru-RU" sz="2000" dirty="0" smtClean="0"/>
              <a:t>На кухне газ у нас горит, </a:t>
            </a:r>
          </a:p>
          <a:p>
            <a:r>
              <a:rPr lang="ru-RU" sz="2000" dirty="0" smtClean="0"/>
              <a:t>Меня он тянет, как магнит. </a:t>
            </a:r>
          </a:p>
          <a:p>
            <a:r>
              <a:rPr lang="ru-RU" sz="2000" dirty="0" smtClean="0"/>
              <a:t>Как мама, я хочу уметь</a:t>
            </a:r>
          </a:p>
          <a:p>
            <a:r>
              <a:rPr lang="ru-RU" sz="2000" dirty="0" smtClean="0"/>
              <a:t> Все ручки на плите вертеть,</a:t>
            </a:r>
          </a:p>
          <a:p>
            <a:r>
              <a:rPr lang="ru-RU" sz="2000" dirty="0" smtClean="0"/>
              <a:t> И спички ловко зажигать, </a:t>
            </a:r>
          </a:p>
          <a:p>
            <a:r>
              <a:rPr lang="ru-RU" sz="2000" dirty="0" smtClean="0"/>
              <a:t>И газ включать и выключать. </a:t>
            </a:r>
          </a:p>
          <a:p>
            <a:r>
              <a:rPr lang="ru-RU" sz="2000" dirty="0" smtClean="0"/>
              <a:t>Но мама строго мне сказала:</a:t>
            </a:r>
          </a:p>
          <a:p>
            <a:r>
              <a:rPr lang="ru-RU" sz="2000" dirty="0" smtClean="0"/>
              <a:t> – К плите чтоб руки не совала! </a:t>
            </a:r>
          </a:p>
          <a:p>
            <a:r>
              <a:rPr lang="ru-RU" sz="2000" dirty="0" smtClean="0"/>
              <a:t>Опасно это, так и знай! </a:t>
            </a:r>
          </a:p>
          <a:p>
            <a:r>
              <a:rPr lang="ru-RU" sz="2000" dirty="0" smtClean="0"/>
              <a:t>Пока за мной понаблюдай, </a:t>
            </a:r>
          </a:p>
          <a:p>
            <a:r>
              <a:rPr lang="ru-RU" sz="2000" dirty="0" smtClean="0"/>
              <a:t>Учись на кухне помогать, </a:t>
            </a:r>
          </a:p>
          <a:p>
            <a:r>
              <a:rPr lang="ru-RU" sz="2000" dirty="0" smtClean="0"/>
              <a:t>Посуду мыть и вытирать, </a:t>
            </a:r>
          </a:p>
          <a:p>
            <a:r>
              <a:rPr lang="ru-RU" sz="2000" dirty="0" smtClean="0"/>
              <a:t>А к газу ты не подходи</a:t>
            </a:r>
          </a:p>
          <a:p>
            <a:r>
              <a:rPr lang="ru-RU" sz="2000" dirty="0" smtClean="0"/>
              <a:t> – Сперва немного подрасти!</a:t>
            </a:r>
            <a:endParaRPr lang="ru-RU" sz="2000" dirty="0"/>
          </a:p>
        </p:txBody>
      </p:sp>
      <p:pic>
        <p:nvPicPr>
          <p:cNvPr id="23554" name="Picture 2" descr="https://admingus.ru/uploads/s/3/s/9/3s9ebzu0jyrc/img/lK3Ku7S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72" b="100000" l="1075" r="87575">
                        <a14:foregroundMark x1="45161" y1="44494" x2="45161" y2="44494"/>
                        <a14:foregroundMark x1="40621" y1="45393" x2="40024" y2="45618"/>
                        <a14:foregroundMark x1="23895" y1="54157" x2="23895" y2="54157"/>
                        <a14:foregroundMark x1="26762" y1="54831" x2="26762" y2="54831"/>
                        <a14:foregroundMark x1="23895" y1="65169" x2="24612" y2="67865"/>
                        <a14:foregroundMark x1="24731" y1="74157" x2="24731" y2="76404"/>
                        <a14:foregroundMark x1="24612" y1="82022" x2="24612" y2="82022"/>
                        <a14:foregroundMark x1="24731" y1="97753" x2="24731" y2="97753"/>
                        <a14:foregroundMark x1="63321" y1="96180" x2="63321" y2="96180"/>
                        <a14:foregroundMark x1="63799" y1="91910" x2="63799" y2="91910"/>
                        <a14:foregroundMark x1="72640" y1="62697" x2="72640" y2="62697"/>
                        <a14:foregroundMark x1="77897" y1="57753" x2="77897" y2="57753"/>
                        <a14:foregroundMark x1="87694" y1="60899" x2="87694" y2="60899"/>
                        <a14:foregroundMark x1="86619" y1="56629" x2="86619" y2="56629"/>
                        <a14:foregroundMark x1="84588" y1="56629" x2="84588" y2="56629"/>
                        <a14:foregroundMark x1="82079" y1="57079" x2="82079" y2="57079"/>
                        <a14:foregroundMark x1="80287" y1="55506" x2="79689" y2="55506"/>
                        <a14:foregroundMark x1="77061" y1="52360" x2="76941" y2="51236"/>
                        <a14:foregroundMark x1="77897" y1="39101" x2="77897" y2="39101"/>
                        <a14:foregroundMark x1="77897" y1="30562" x2="77897" y2="30562"/>
                        <a14:foregroundMark x1="77539" y1="18876" x2="77539" y2="18876"/>
                        <a14:foregroundMark x1="69654" y1="5393" x2="69654" y2="5393"/>
                        <a14:foregroundMark x1="55197" y1="10562" x2="55197" y2="10562"/>
                        <a14:foregroundMark x1="55914" y1="11910" x2="55914" y2="11910"/>
                        <a14:foregroundMark x1="65233" y1="55506" x2="65233" y2="55506"/>
                        <a14:foregroundMark x1="64755" y1="47865" x2="64755" y2="47865"/>
                        <a14:foregroundMark x1="57706" y1="99326" x2="57706" y2="99326"/>
                        <a14:foregroundMark x1="2987" y1="42472" x2="2987" y2="42472"/>
                        <a14:foregroundMark x1="52688" y1="15955" x2="52688" y2="15955"/>
                        <a14:foregroundMark x1="52569" y1="31461" x2="52569" y2="31461"/>
                        <a14:foregroundMark x1="53166" y1="21573" x2="53166" y2="21573"/>
                        <a14:foregroundMark x1="56870" y1="44494" x2="56870" y2="44494"/>
                        <a14:foregroundMark x1="34886" y1="20000" x2="34886" y2="20000"/>
                        <a14:foregroundMark x1="32736" y1="15730" x2="32497" y2="14607"/>
                        <a14:foregroundMark x1="31541" y1="9213" x2="31541" y2="9213"/>
                        <a14:foregroundMark x1="37873" y1="24045" x2="37515" y2="23146"/>
                        <a14:foregroundMark x1="38232" y1="14607" x2="38232" y2="14607"/>
                        <a14:foregroundMark x1="35723" y1="34831" x2="35723" y2="34831"/>
                        <a14:foregroundMark x1="41458" y1="34831" x2="42413" y2="34382"/>
                        <a14:foregroundMark x1="45281" y1="33933" x2="45281" y2="33933"/>
                        <a14:foregroundMark x1="48507" y1="35506" x2="48507" y2="35506"/>
                        <a14:foregroundMark x1="48984" y1="38652" x2="48984" y2="38652"/>
                        <a14:foregroundMark x1="49701" y1="40225" x2="49701" y2="40225"/>
                        <a14:foregroundMark x1="50777" y1="26067" x2="50777" y2="26067"/>
                        <a14:foregroundMark x1="57706" y1="2022" x2="57706" y2="2022"/>
                        <a14:foregroundMark x1="56511" y1="3596" x2="56511" y2="3596"/>
                        <a14:foregroundMark x1="55914" y1="7640" x2="55914" y2="7640"/>
                        <a14:foregroundMark x1="34648" y1="28539" x2="34648" y2="28539"/>
                        <a14:foregroundMark x1="40024" y1="36180" x2="40024" y2="36180"/>
                        <a14:foregroundMark x1="47431" y1="5169" x2="47431" y2="5169"/>
                        <a14:foregroundMark x1="52808" y1="2697" x2="52808" y2="2697"/>
                        <a14:foregroundMark x1="14695" y1="17303" x2="14695" y2="17303"/>
                        <a14:foregroundMark x1="4898" y1="2697" x2="4898" y2="2697"/>
                        <a14:foregroundMark x1="10275" y1="3596" x2="10275" y2="3596"/>
                        <a14:foregroundMark x1="13023" y1="2921" x2="13740" y2="3371"/>
                        <a14:foregroundMark x1="17204" y1="3371" x2="17204" y2="3371"/>
                        <a14:foregroundMark x1="17921" y1="3371" x2="18757" y2="3371"/>
                        <a14:foregroundMark x1="19952" y1="2921" x2="19952" y2="2921"/>
                        <a14:foregroundMark x1="20550" y1="2921" x2="20550" y2="2921"/>
                        <a14:foregroundMark x1="21386" y1="2921" x2="21386" y2="2921"/>
                        <a14:foregroundMark x1="3465" y1="7640" x2="3465" y2="7640"/>
                        <a14:foregroundMark x1="3943" y1="14607" x2="3943" y2="14607"/>
                        <a14:foregroundMark x1="4062" y1="19326" x2="4062" y2="19326"/>
                        <a14:foregroundMark x1="4301" y1="23146" x2="4301" y2="23146"/>
                        <a14:foregroundMark x1="4301" y1="25393" x2="4301" y2="25393"/>
                        <a14:foregroundMark x1="3943" y1="33933" x2="3943" y2="33933"/>
                        <a14:foregroundMark x1="4062" y1="41573" x2="4062" y2="41573"/>
                        <a14:foregroundMark x1="8602" y1="47191" x2="8602" y2="47191"/>
                        <a14:foregroundMark x1="11350" y1="47640" x2="11350" y2="47640"/>
                        <a14:foregroundMark x1="13740" y1="48764" x2="13740" y2="48764"/>
                        <a14:foregroundMark x1="16368" y1="51685" x2="16368" y2="51685"/>
                        <a14:foregroundMark x1="29869" y1="53483" x2="29869" y2="53483"/>
                        <a14:foregroundMark x1="31541" y1="51910" x2="31541" y2="51910"/>
                        <a14:foregroundMark x1="33692" y1="50337" x2="33692" y2="50337"/>
                        <a14:foregroundMark x1="36081" y1="50112" x2="36081" y2="50112"/>
                        <a14:foregroundMark x1="40382" y1="50787" x2="40382" y2="50787"/>
                        <a14:foregroundMark x1="46356" y1="48764" x2="46356" y2="48764"/>
                        <a14:foregroundMark x1="47312" y1="52360" x2="47312" y2="53258"/>
                        <a14:foregroundMark x1="47790" y1="62697" x2="47790" y2="63596"/>
                        <a14:foregroundMark x1="46834" y1="73258" x2="46356" y2="73483"/>
                        <a14:foregroundMark x1="47192" y1="78202" x2="47192" y2="78202"/>
                        <a14:foregroundMark x1="47192" y1="80674" x2="47312" y2="81798"/>
                        <a14:foregroundMark x1="47431" y1="84494" x2="47670" y2="86067"/>
                        <a14:foregroundMark x1="46476" y1="93483" x2="46476" y2="93483"/>
                        <a14:foregroundMark x1="46834" y1="96629" x2="46834" y2="96629"/>
                        <a14:foregroundMark x1="47192" y1="85843" x2="46117" y2="85843"/>
                        <a14:foregroundMark x1="42772" y1="95056" x2="42772" y2="95056"/>
                        <a14:foregroundMark x1="41935" y1="95955" x2="40860" y2="96180"/>
                        <a14:foregroundMark x1="26404" y1="91910" x2="26404" y2="91910"/>
                        <a14:foregroundMark x1="26284" y1="87416" x2="26284" y2="87416"/>
                        <a14:foregroundMark x1="33692" y1="76854" x2="33692" y2="76854"/>
                        <a14:foregroundMark x1="38590" y1="73483" x2="38590" y2="73483"/>
                        <a14:foregroundMark x1="42055" y1="70562" x2="42055" y2="70562"/>
                        <a14:foregroundMark x1="39068" y1="66517" x2="39068" y2="66517"/>
                        <a14:foregroundMark x1="30466" y1="69438" x2="30466" y2="69438"/>
                        <a14:foregroundMark x1="28435" y1="65618" x2="28435" y2="65618"/>
                        <a14:foregroundMark x1="28435" y1="57753" x2="28435" y2="57753"/>
                        <a14:foregroundMark x1="33811" y1="57753" x2="33811" y2="57753"/>
                        <a14:foregroundMark x1="44803" y1="61124" x2="44803" y2="61124"/>
                        <a14:foregroundMark x1="42294" y1="65843" x2="42294" y2="65843"/>
                        <a14:foregroundMark x1="28435" y1="48539" x2="29032" y2="47865"/>
                        <a14:foregroundMark x1="35723" y1="45618" x2="36201" y2="45618"/>
                        <a14:foregroundMark x1="39904" y1="44494" x2="39904" y2="44494"/>
                        <a14:foregroundMark x1="32497" y1="38427" x2="32497" y2="38427"/>
                        <a14:foregroundMark x1="29988" y1="33708" x2="29988" y2="33708"/>
                        <a14:foregroundMark x1="21266" y1="9213" x2="21266" y2="9213"/>
                        <a14:foregroundMark x1="22461" y1="3596" x2="22461" y2="3596"/>
                        <a14:foregroundMark x1="23059" y1="9888" x2="23059" y2="9888"/>
                        <a14:foregroundMark x1="6930" y1="4944" x2="6930" y2="4944"/>
                        <a14:foregroundMark x1="3823" y1="29213" x2="3823" y2="29213"/>
                        <a14:foregroundMark x1="3823" y1="38427" x2="3823" y2="38427"/>
                        <a14:foregroundMark x1="6332" y1="42697" x2="6332" y2="42697"/>
                        <a14:foregroundMark x1="9200" y1="44045" x2="9200" y2="44045"/>
                        <a14:foregroundMark x1="11708" y1="43820" x2="11708" y2="43820"/>
                        <a14:foregroundMark x1="15412" y1="45393" x2="15890" y2="45393"/>
                        <a14:foregroundMark x1="17921" y1="45393" x2="17921" y2="45393"/>
                        <a14:foregroundMark x1="15651" y1="40225" x2="15651" y2="40225"/>
                        <a14:foregroundMark x1="15651" y1="33034" x2="15651" y2="33034"/>
                        <a14:foregroundMark x1="11708" y1="15730" x2="11708" y2="15730"/>
                        <a14:foregroundMark x1="17921" y1="11910" x2="17921" y2="11910"/>
                        <a14:foregroundMark x1="12545" y1="10337" x2="12545" y2="10337"/>
                        <a14:foregroundMark x1="7168" y1="9213" x2="7168" y2="9213"/>
                        <a14:foregroundMark x1="7168" y1="20674" x2="7168" y2="20674"/>
                        <a14:foregroundMark x1="20550" y1="17528" x2="20550" y2="17528"/>
                        <a14:foregroundMark x1="22222" y1="20674" x2="22222" y2="20674"/>
                        <a14:foregroundMark x1="20789" y1="25843" x2="20789" y2="25843"/>
                        <a14:foregroundMark x1="6332" y1="51236" x2="6332" y2="51236"/>
                        <a14:foregroundMark x1="12903" y1="50787" x2="12903" y2="50787"/>
                        <a14:foregroundMark x1="10514" y1="53933" x2="10514" y2="53933"/>
                        <a14:foregroundMark x1="19355" y1="56404" x2="19355" y2="56404"/>
                        <a14:foregroundMark x1="20430" y1="58202" x2="20430" y2="58202"/>
                        <a14:foregroundMark x1="20908" y1="62472" x2="20908" y2="65169"/>
                        <a14:foregroundMark x1="21983" y1="71910" x2="21983" y2="73708"/>
                        <a14:foregroundMark x1="22222" y1="80449" x2="22939" y2="84494"/>
                        <a14:foregroundMark x1="23775" y1="91461" x2="23775" y2="91461"/>
                        <a14:foregroundMark x1="18399" y1="96629" x2="18399" y2="96629"/>
                        <a14:foregroundMark x1="17085" y1="96854" x2="17085" y2="96854"/>
                        <a14:foregroundMark x1="13978" y1="95955" x2="13978" y2="95955"/>
                        <a14:foregroundMark x1="12067" y1="95506" x2="12067" y2="95506"/>
                        <a14:foregroundMark x1="10155" y1="95506" x2="9319" y2="95506"/>
                        <a14:foregroundMark x1="8124" y1="95506" x2="7288" y2="95506"/>
                        <a14:foregroundMark x1="6093" y1="95506" x2="5615" y2="95955"/>
                        <a14:foregroundMark x1="4301" y1="95955" x2="4301" y2="95955"/>
                        <a14:foregroundMark x1="1075" y1="95506" x2="1075" y2="95506"/>
                        <a14:foregroundMark x1="11470" y1="86966" x2="11470" y2="86966"/>
                        <a14:foregroundMark x1="12306" y1="82022" x2="12903" y2="82247"/>
                        <a14:foregroundMark x1="14337" y1="80674" x2="15173" y2="80449"/>
                        <a14:foregroundMark x1="16846" y1="79775" x2="18041" y2="79101"/>
                        <a14:foregroundMark x1="18519" y1="78876" x2="18519" y2="78876"/>
                        <a14:foregroundMark x1="3584" y1="77528" x2="3584" y2="77528"/>
                        <a14:backgroundMark x1="48148" y1="45618" x2="48148" y2="45618"/>
                        <a14:backgroundMark x1="52688" y1="46067" x2="52688" y2="46067"/>
                        <a14:backgroundMark x1="55675" y1="47865" x2="55675" y2="47865"/>
                        <a14:backgroundMark x1="55914" y1="54157" x2="55675" y2="55730"/>
                        <a14:backgroundMark x1="55675" y1="60899" x2="55675" y2="60899"/>
                        <a14:backgroundMark x1="54002" y1="69663" x2="53524" y2="71011"/>
                        <a14:backgroundMark x1="53524" y1="74382" x2="53524" y2="75281"/>
                        <a14:backgroundMark x1="52808" y1="80449" x2="52330" y2="82022"/>
                        <a14:backgroundMark x1="51852" y1="86517" x2="51852" y2="86517"/>
                        <a14:backgroundMark x1="48626" y1="78427" x2="48626" y2="78427"/>
                        <a14:backgroundMark x1="49462" y1="69663" x2="49701" y2="68315"/>
                        <a14:backgroundMark x1="49462" y1="59775" x2="49462" y2="59775"/>
                        <a14:backgroundMark x1="50657" y1="54607" x2="50657" y2="54607"/>
                        <a14:backgroundMark x1="52330" y1="55730" x2="52330" y2="55730"/>
                        <a14:backgroundMark x1="53166" y1="61573" x2="53166" y2="61573"/>
                        <a14:backgroundMark x1="57587" y1="51236" x2="57587" y2="51236"/>
                        <a14:backgroundMark x1="57587" y1="68090" x2="57587" y2="68090"/>
                        <a14:backgroundMark x1="55914" y1="78427" x2="55556" y2="80449"/>
                        <a14:backgroundMark x1="55317" y1="83371" x2="55317" y2="84944"/>
                        <a14:backgroundMark x1="74671" y1="62472" x2="74671" y2="62472"/>
                        <a14:backgroundMark x1="74313" y1="68764" x2="74313" y2="68764"/>
                        <a14:backgroundMark x1="75508" y1="73258" x2="75747" y2="74831"/>
                        <a14:backgroundMark x1="77419" y1="81798" x2="77419" y2="81798"/>
                        <a14:backgroundMark x1="77419" y1="84270" x2="78256" y2="86742"/>
                        <a14:backgroundMark x1="78614" y1="88539" x2="78853" y2="89888"/>
                        <a14:backgroundMark x1="79092" y1="90562" x2="79092" y2="90562"/>
                        <a14:backgroundMark x1="80645" y1="92135" x2="80645" y2="92135"/>
                        <a14:backgroundMark x1="81123" y1="91910" x2="81720" y2="91910"/>
                        <a14:backgroundMark x1="82796" y1="92135" x2="82796" y2="92135"/>
                        <a14:backgroundMark x1="84110" y1="92360" x2="84827" y2="92809"/>
                        <a14:backgroundMark x1="85783" y1="93034" x2="85783" y2="93034"/>
                        <a14:backgroundMark x1="86858" y1="93034" x2="86858" y2="93034"/>
                        <a14:backgroundMark x1="89845" y1="93933" x2="89845" y2="93933"/>
                        <a14:backgroundMark x1="95221" y1="95056" x2="95221" y2="95056"/>
                        <a14:backgroundMark x1="96535" y1="93708" x2="96535" y2="93708"/>
                        <a14:backgroundMark x1="97372" y1="91461" x2="97611" y2="89888"/>
                        <a14:backgroundMark x1="97611" y1="84944" x2="98208" y2="82697"/>
                        <a14:backgroundMark x1="98208" y1="80225" x2="98208" y2="78876"/>
                        <a14:backgroundMark x1="97611" y1="74831" x2="97611" y2="73483"/>
                        <a14:backgroundMark x1="97013" y1="69888" x2="97013" y2="68989"/>
                        <a14:backgroundMark x1="97013" y1="66292" x2="97372" y2="64045"/>
                        <a14:backgroundMark x1="97372" y1="62022" x2="97611" y2="61124"/>
                        <a14:backgroundMark x1="97252" y1="57303" x2="97013" y2="51685"/>
                        <a14:backgroundMark x1="96894" y1="48764" x2="96894" y2="47865"/>
                        <a14:backgroundMark x1="96894" y1="46966" x2="97013" y2="45393"/>
                        <a14:backgroundMark x1="97013" y1="44045" x2="97372" y2="40899"/>
                        <a14:backgroundMark x1="97611" y1="39101" x2="97730" y2="37978"/>
                        <a14:backgroundMark x1="97730" y1="36854" x2="97849" y2="34607"/>
                        <a14:backgroundMark x1="97730" y1="32360" x2="97730" y2="31011"/>
                        <a14:backgroundMark x1="97252" y1="28539" x2="96774" y2="26292"/>
                        <a14:backgroundMark x1="91995" y1="17753" x2="91876" y2="16180"/>
                        <a14:backgroundMark x1="91876" y1="15056" x2="91876" y2="15056"/>
                        <a14:backgroundMark x1="57945" y1="18427" x2="57945" y2="18427"/>
                        <a14:backgroundMark x1="57228" y1="25843" x2="57228" y2="25843"/>
                        <a14:backgroundMark x1="56272" y1="22022" x2="56272" y2="22022"/>
                        <a14:backgroundMark x1="58184" y1="10787" x2="58184" y2="10787"/>
                        <a14:backgroundMark x1="58901" y1="5843" x2="58901" y2="5843"/>
                        <a14:backgroundMark x1="59737" y1="3596" x2="59737" y2="3596"/>
                        <a14:backgroundMark x1="61888" y1="3596" x2="61888" y2="3596"/>
                        <a14:backgroundMark x1="65472" y1="3371" x2="65472" y2="3371"/>
                        <a14:backgroundMark x1="69176" y1="674" x2="69176" y2="674"/>
                        <a14:backgroundMark x1="75149" y1="3596" x2="75149" y2="3596"/>
                        <a14:backgroundMark x1="78017" y1="6517" x2="78017" y2="6517"/>
                        <a14:backgroundMark x1="78256" y1="8989" x2="78256" y2="8989"/>
                        <a14:backgroundMark x1="78614" y1="11236" x2="78614" y2="11236"/>
                        <a14:backgroundMark x1="79450" y1="14607" x2="79450" y2="15730"/>
                        <a14:backgroundMark x1="79570" y1="18876" x2="80287" y2="20899"/>
                        <a14:backgroundMark x1="81123" y1="23820" x2="81243" y2="24719"/>
                        <a14:backgroundMark x1="81243" y1="27865" x2="81243" y2="27865"/>
                        <a14:backgroundMark x1="81243" y1="30112" x2="80884" y2="31461"/>
                        <a14:backgroundMark x1="80645" y1="35955" x2="80406" y2="37079"/>
                        <a14:backgroundMark x1="80048" y1="39551" x2="79570" y2="42247"/>
                        <a14:backgroundMark x1="78853" y1="44494" x2="78853" y2="44494"/>
                        <a14:backgroundMark x1="78017" y1="45393" x2="78017" y2="45393"/>
                        <a14:backgroundMark x1="78256" y1="46067" x2="78256" y2="46067"/>
                        <a14:backgroundMark x1="79092" y1="51011" x2="79092" y2="51011"/>
                        <a14:backgroundMark x1="80048" y1="50787" x2="80048" y2="50787"/>
                        <a14:backgroundMark x1="81243" y1="50787" x2="82557" y2="51236"/>
                        <a14:backgroundMark x1="83751" y1="51236" x2="83751" y2="51236"/>
                        <a14:backgroundMark x1="83990" y1="50787" x2="83990" y2="50787"/>
                        <a14:backgroundMark x1="84588" y1="50787" x2="84588" y2="50787"/>
                        <a14:backgroundMark x1="84946" y1="50337" x2="85424" y2="50787"/>
                        <a14:backgroundMark x1="86260" y1="50787" x2="86260" y2="50787"/>
                        <a14:backgroundMark x1="86260" y1="43146" x2="86260" y2="41573"/>
                        <a14:backgroundMark x1="85663" y1="38652" x2="85424" y2="36404"/>
                        <a14:backgroundMark x1="83393" y1="31011" x2="83393" y2="31011"/>
                        <a14:backgroundMark x1="83990" y1="28989" x2="84110" y2="27865"/>
                        <a14:backgroundMark x1="84229" y1="26292" x2="84229" y2="26292"/>
                        <a14:backgroundMark x1="84468" y1="24045" x2="84229" y2="22022"/>
                        <a14:backgroundMark x1="83632" y1="20000" x2="83632" y2="19101"/>
                        <a14:backgroundMark x1="83751" y1="17753" x2="83751" y2="16854"/>
                        <a14:backgroundMark x1="84110" y1="15056" x2="84110" y2="13933"/>
                        <a14:backgroundMark x1="84110" y1="12809" x2="84110" y2="11236"/>
                        <a14:backgroundMark x1="84110" y1="10337" x2="84110" y2="10337"/>
                        <a14:backgroundMark x1="84110" y1="9663" x2="84110" y2="9663"/>
                        <a14:backgroundMark x1="82437" y1="76629" x2="82437" y2="76629"/>
                        <a14:backgroundMark x1="82437" y1="75955" x2="82318" y2="74831"/>
                        <a14:backgroundMark x1="81601" y1="72809" x2="82079" y2="71910"/>
                        <a14:backgroundMark x1="82915" y1="70562" x2="83990" y2="71685"/>
                        <a14:backgroundMark x1="84229" y1="72584" x2="84229" y2="73708"/>
                        <a14:backgroundMark x1="84588" y1="75730" x2="84588" y2="78427"/>
                        <a14:backgroundMark x1="84588" y1="80449" x2="84588" y2="85169"/>
                        <a14:backgroundMark x1="84229" y1="84944" x2="84229" y2="84944"/>
                        <a14:backgroundMark x1="83632" y1="83820" x2="83632" y2="83820"/>
                        <a14:backgroundMark x1="83154" y1="81348" x2="83154" y2="81348"/>
                        <a14:backgroundMark x1="82915" y1="80225" x2="82915" y2="80225"/>
                        <a14:backgroundMark x1="82557" y1="78427" x2="82557" y2="78427"/>
                        <a14:backgroundMark x1="81123" y1="76854" x2="80048" y2="75281"/>
                        <a14:backgroundMark x1="78375" y1="72584" x2="77778" y2="70562"/>
                        <a14:backgroundMark x1="77778" y1="69888" x2="77778" y2="69888"/>
                        <a14:backgroundMark x1="77539" y1="67865" x2="77539" y2="67865"/>
                        <a14:backgroundMark x1="83751" y1="86517" x2="83751" y2="86517"/>
                        <a14:backgroundMark x1="83393" y1="85169" x2="82796" y2="84494"/>
                        <a14:backgroundMark x1="81720" y1="82247" x2="81601" y2="80674"/>
                        <a14:backgroundMark x1="81123" y1="79775" x2="80884" y2="78427"/>
                        <a14:backgroundMark x1="79570" y1="74382" x2="78853" y2="71236"/>
                        <a14:backgroundMark x1="78734" y1="71011" x2="78734" y2="69663"/>
                        <a14:backgroundMark x1="77897" y1="68764" x2="77539" y2="67191"/>
                        <a14:backgroundMark x1="77539" y1="66292" x2="77539" y2="65169"/>
                        <a14:backgroundMark x1="77061" y1="64719" x2="76344" y2="63371"/>
                      </a14:backgroundRemoval>
                    </a14:imgEffect>
                  </a14:imgLayer>
                </a14:imgProps>
              </a:ext>
            </a:extLst>
          </a:blip>
          <a:srcRect r="8601" b="561"/>
          <a:stretch>
            <a:fillRect/>
          </a:stretch>
        </p:blipFill>
        <p:spPr bwMode="auto">
          <a:xfrm>
            <a:off x="1043608" y="1691055"/>
            <a:ext cx="7533682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://kmb-4.ru/photos/vesennie-fony-dlya-detskogo-sada-besplatno-gotovye-25954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kmb-4.ru/photos/vesennie-fony-dlya-detskogo-sada-besplatno-gotovye-25954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://kmb-4.ru/photos/vesennie-fony-dlya-detskogo-sada-besplatno-gotovye-25954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://kmb-4.ru/photos/vesennie-fony-dlya-detskogo-sada-besplatno-gotovye-25954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://kmb-4.ru/photos/vesennie-fony-dlya-detskogo-sada-besplatno-gotovye-25954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s://arhivurokov.ru/multiurok/html/2017/04/25/s_58fec95b4acaf/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img.likeness.ru/uploads/users/22090/147068028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928670"/>
            <a:ext cx="4268564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fotohomka.ru/images/Jan/08/aa7b8c36c8fec57ac3d47aa5e6bd495d/mini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415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1714488"/>
            <a:ext cx="521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Цель</a:t>
            </a:r>
            <a:r>
              <a:rPr lang="ru-RU" sz="2800" b="1" dirty="0" smtClean="0">
                <a:solidFill>
                  <a:srgbClr val="FF0000"/>
                </a:solidFill>
              </a:rPr>
              <a:t>:</a:t>
            </a: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2237709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Формирование основ безопасного поведения детей в быту, социуме, природе.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homka.ru/images/Jan/08/aa7b8c36c8fec57ac3d47aa5e6bd495d/mini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415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889844"/>
            <a:ext cx="770485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          Задачи</a:t>
            </a:r>
            <a:r>
              <a:rPr lang="ru-RU" sz="2800" b="1" dirty="0">
                <a:solidFill>
                  <a:srgbClr val="FF0000"/>
                </a:solidFill>
              </a:rPr>
              <a:t>:</a:t>
            </a:r>
            <a:endParaRPr lang="ru-RU" sz="2800" dirty="0">
              <a:solidFill>
                <a:srgbClr val="FF0000"/>
              </a:solidFill>
            </a:endParaRPr>
          </a:p>
          <a:p>
            <a:r>
              <a:rPr lang="ru-RU" sz="2400" dirty="0"/>
              <a:t>1. Закрепить знания детей о правилах и нормах безопасного поведения для приобретения социального опыта.</a:t>
            </a:r>
          </a:p>
          <a:p>
            <a:r>
              <a:rPr lang="ru-RU" sz="2400" dirty="0"/>
              <a:t>2. Совершенствовать умение планировать этапы своих действий, аргументировать свой выбор.</a:t>
            </a:r>
          </a:p>
          <a:p>
            <a:r>
              <a:rPr lang="ru-RU" sz="2400" dirty="0"/>
              <a:t>3. Довести до сознания детей важность соблюдения правил поведения в быту и природе для сохранения и укрепления здоровья.</a:t>
            </a:r>
          </a:p>
          <a:p>
            <a:r>
              <a:rPr lang="ru-RU" sz="2400" dirty="0"/>
              <a:t>4.Познакомить с методами формирования осторожного и осмотрительного отношения к потенциально опасным для ребенка и окружающего мира природы ситуациям. </a:t>
            </a:r>
          </a:p>
          <a:p>
            <a:r>
              <a:rPr lang="ru-RU" sz="2400" dirty="0"/>
              <a:t>5.Дать каждому ребенку основные понятия опасных для жизни ситуаций и особенностей поведения в них.</a:t>
            </a:r>
          </a:p>
        </p:txBody>
      </p:sp>
    </p:spTree>
    <p:extLst>
      <p:ext uri="{BB962C8B-B14F-4D97-AF65-F5344CB8AC3E}">
        <p14:creationId xmlns:p14="http://schemas.microsoft.com/office/powerpoint/2010/main" val="331210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0-tub-ru.yandex.net/i?id=c3f6d6c345196598520d470c60c3f96c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328"/>
            <a:ext cx="9144000" cy="688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4282" y="0"/>
            <a:ext cx="3384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Это тесный, тесный дом,</a:t>
            </a:r>
          </a:p>
          <a:p>
            <a:r>
              <a:rPr lang="ru-RU" b="1" dirty="0"/>
              <a:t>Сто сестричек жмутся в нем.</a:t>
            </a:r>
          </a:p>
          <a:p>
            <a:r>
              <a:rPr lang="ru-RU" b="1" dirty="0"/>
              <a:t>И любая из сестер</a:t>
            </a:r>
          </a:p>
          <a:p>
            <a:r>
              <a:rPr lang="ru-RU" b="1" dirty="0"/>
              <a:t>Может вспыхнуть, как костер!</a:t>
            </a:r>
          </a:p>
          <a:p>
            <a:r>
              <a:rPr lang="ru-RU" b="1" dirty="0"/>
              <a:t>Не шути с сестричками</a:t>
            </a:r>
          </a:p>
          <a:p>
            <a:r>
              <a:rPr lang="ru-RU" b="1" dirty="0"/>
              <a:t>Тоненькими …</a:t>
            </a:r>
          </a:p>
        </p:txBody>
      </p:sp>
      <p:pic>
        <p:nvPicPr>
          <p:cNvPr id="4100" name="Picture 4" descr="https://im0-tub-ru.yandex.net/i?id=539600758a9c36fc44eac3b082b15ccd&amp;n=1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938" b="86250" l="26569" r="96862">
                        <a14:foregroundMark x1="40795" y1="82188" x2="40795" y2="82188"/>
                        <a14:foregroundMark x1="39749" y1="84688" x2="39749" y2="84688"/>
                        <a14:foregroundMark x1="28033" y1="81250" x2="28033" y2="81250"/>
                        <a14:foregroundMark x1="38494" y1="86250" x2="38494" y2="86250"/>
                        <a14:foregroundMark x1="45188" y1="25313" x2="45188" y2="25313"/>
                        <a14:foregroundMark x1="50837" y1="26563" x2="50837" y2="26563"/>
                        <a14:foregroundMark x1="41632" y1="24688" x2="41632" y2="24688"/>
                        <a14:foregroundMark x1="37866" y1="25625" x2="37866" y2="25625"/>
                        <a14:foregroundMark x1="48117" y1="25625" x2="48117" y2="25625"/>
                        <a14:foregroundMark x1="52092" y1="24375" x2="52092" y2="24375"/>
                        <a14:foregroundMark x1="80962" y1="29375" x2="80962" y2="29375"/>
                        <a14:foregroundMark x1="87029" y1="30312" x2="87029" y2="30312"/>
                        <a14:foregroundMark x1="89749" y1="30312" x2="89749" y2="30312"/>
                        <a14:foregroundMark x1="93305" y1="30938" x2="93305" y2="30938"/>
                        <a14:foregroundMark x1="93305" y1="41875" x2="93305" y2="41875"/>
                        <a14:foregroundMark x1="93305" y1="47188" x2="93305" y2="47188"/>
                        <a14:foregroundMark x1="92678" y1="51875" x2="92678" y2="51875"/>
                        <a14:foregroundMark x1="92678" y1="56563" x2="92678" y2="56563"/>
                        <a14:foregroundMark x1="92259" y1="60000" x2="92259" y2="61875"/>
                        <a14:foregroundMark x1="92259" y1="64375" x2="92259" y2="64375"/>
                        <a14:foregroundMark x1="36820" y1="46250" x2="36820" y2="47500"/>
                        <a14:foregroundMark x1="38075" y1="52812" x2="38075" y2="54375"/>
                        <a14:foregroundMark x1="38075" y1="58125" x2="38075" y2="58125"/>
                        <a14:foregroundMark x1="37866" y1="63750" x2="37866" y2="63750"/>
                        <a14:foregroundMark x1="59414" y1="24375" x2="59414" y2="24375"/>
                        <a14:foregroundMark x1="83054" y1="22813" x2="83054" y2="22813"/>
                        <a14:foregroundMark x1="91004" y1="22813" x2="91004" y2="22813"/>
                        <a14:foregroundMark x1="69456" y1="73125" x2="69456" y2="73125"/>
                        <a14:foregroundMark x1="32008" y1="80938" x2="32008" y2="80938"/>
                        <a14:foregroundMark x1="33682" y1="80313" x2="33682" y2="80313"/>
                        <a14:foregroundMark x1="36820" y1="30000" x2="36820" y2="30000"/>
                        <a14:foregroundMark x1="37238" y1="34375" x2="37238" y2="34375"/>
                        <a14:foregroundMark x1="37238" y1="35625" x2="37238" y2="35625"/>
                        <a14:foregroundMark x1="37448" y1="38438" x2="37448" y2="38438"/>
                        <a14:foregroundMark x1="37866" y1="40938" x2="37866" y2="42188"/>
                        <a14:foregroundMark x1="37866" y1="42188" x2="37866" y2="44375"/>
                        <a14:foregroundMark x1="40795" y1="28438" x2="42259" y2="29375"/>
                        <a14:foregroundMark x1="44770" y1="27500" x2="44770" y2="27500"/>
                        <a14:foregroundMark x1="48117" y1="27500" x2="48117" y2="27500"/>
                        <a14:foregroundMark x1="51464" y1="28125" x2="51464" y2="28125"/>
                        <a14:foregroundMark x1="37448" y1="66563" x2="37448" y2="66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98" t="13002" b="6089"/>
          <a:stretch/>
        </p:blipFill>
        <p:spPr bwMode="auto">
          <a:xfrm>
            <a:off x="-3924944" y="64484"/>
            <a:ext cx="3692568" cy="246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4048" y="138499"/>
            <a:ext cx="34563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Рыжий зверь в печи сидит,</a:t>
            </a:r>
          </a:p>
          <a:p>
            <a:r>
              <a:rPr lang="ru-RU" sz="2000" b="1" dirty="0"/>
              <a:t>он от злости ест дрова,</a:t>
            </a:r>
          </a:p>
          <a:p>
            <a:r>
              <a:rPr lang="ru-RU" sz="2000" b="1" dirty="0"/>
              <a:t>целый час, а, может два,</a:t>
            </a:r>
          </a:p>
          <a:p>
            <a:r>
              <a:rPr lang="ru-RU" sz="2000" b="1" dirty="0"/>
              <a:t>ты его рукой не тронь,</a:t>
            </a:r>
          </a:p>
          <a:p>
            <a:r>
              <a:rPr lang="ru-RU" sz="2000" b="1" dirty="0"/>
              <a:t>искусает всю ладонь.</a:t>
            </a:r>
          </a:p>
        </p:txBody>
      </p:sp>
      <p:pic>
        <p:nvPicPr>
          <p:cNvPr id="4104" name="Picture 8" descr="http://w3.chabad.org/media/images/730/kgKk73061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89" b="94785" l="1493" r="96683">
                        <a14:foregroundMark x1="48922" y1="4989" x2="48922" y2="4989"/>
                        <a14:foregroundMark x1="27695" y1="57596" x2="27695" y2="57596"/>
                        <a14:foregroundMark x1="17413" y1="59864" x2="17413" y2="59864"/>
                        <a14:foregroundMark x1="13765" y1="62585" x2="13765" y2="62585"/>
                        <a14:foregroundMark x1="5473" y1="71655" x2="5473" y2="71655"/>
                        <a14:foregroundMark x1="10116" y1="81633" x2="10116" y2="81633"/>
                        <a14:foregroundMark x1="15423" y1="85488" x2="15423" y2="85488"/>
                        <a14:foregroundMark x1="22720" y1="86168" x2="22720" y2="86168"/>
                        <a14:foregroundMark x1="11277" y1="62132" x2="11277" y2="62132"/>
                        <a14:foregroundMark x1="23881" y1="56463" x2="23881" y2="56463"/>
                        <a14:foregroundMark x1="34163" y1="55329" x2="34163" y2="55329"/>
                        <a14:foregroundMark x1="7960" y1="68254" x2="7960" y2="68254"/>
                        <a14:foregroundMark x1="11609" y1="69388" x2="11609" y2="69388"/>
                        <a14:foregroundMark x1="1824" y1="74376" x2="1824" y2="74376"/>
                        <a14:foregroundMark x1="10945" y1="77098" x2="10945" y2="77098"/>
                        <a14:foregroundMark x1="7629" y1="80499" x2="7629" y2="80499"/>
                        <a14:foregroundMark x1="20232" y1="87302" x2="20232" y2="87302"/>
                        <a14:foregroundMark x1="26036" y1="92744" x2="26036" y2="92744"/>
                        <a14:foregroundMark x1="39469" y1="89569" x2="39469" y2="89569"/>
                        <a14:foregroundMark x1="33831" y1="90703" x2="33831" y2="90703"/>
                        <a14:foregroundMark x1="43947" y1="89569" x2="43947" y2="89569"/>
                        <a14:foregroundMark x1="38640" y1="95011" x2="38640" y2="95011"/>
                        <a14:foregroundMark x1="54561" y1="92290" x2="54561" y2="92290"/>
                        <a14:foregroundMark x1="50083" y1="91156" x2="50083" y2="91156"/>
                        <a14:foregroundMark x1="36982" y1="90703" x2="36982" y2="90703"/>
                        <a14:foregroundMark x1="68988" y1="87302" x2="68988" y2="87302"/>
                        <a14:foregroundMark x1="65340" y1="90703" x2="65340" y2="90703"/>
                        <a14:foregroundMark x1="66501" y1="85488" x2="66501" y2="85488"/>
                        <a14:foregroundMark x1="77944" y1="86621" x2="77944" y2="86621"/>
                        <a14:foregroundMark x1="79934" y1="85034" x2="79934" y2="85034"/>
                        <a14:foregroundMark x1="77944" y1="81179" x2="77944" y2="81179"/>
                        <a14:foregroundMark x1="87728" y1="78912" x2="87728" y2="78912"/>
                        <a14:foregroundMark x1="92206" y1="76644" x2="92206" y2="76644"/>
                        <a14:foregroundMark x1="88226" y1="81179" x2="88226" y2="81179"/>
                        <a14:foregroundMark x1="89055" y1="63265" x2="89055" y2="63265"/>
                        <a14:foregroundMark x1="83250" y1="62585" x2="83250" y2="62585"/>
                        <a14:foregroundMark x1="87728" y1="64853" x2="87728" y2="64853"/>
                        <a14:foregroundMark x1="81260" y1="62585" x2="81260" y2="62585"/>
                        <a14:foregroundMark x1="78275" y1="59864" x2="78275" y2="59864"/>
                        <a14:foregroundMark x1="72139" y1="57143" x2="72139" y2="57143"/>
                        <a14:foregroundMark x1="63184" y1="57143" x2="63184" y2="57143"/>
                        <a14:foregroundMark x1="96683" y1="68707" x2="96683" y2="68707"/>
                        <a14:foregroundMark x1="30846" y1="90703" x2="30846" y2="9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0"/>
            <a:ext cx="3548372" cy="259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240550"/>
            <a:ext cx="3456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Выпал на пол уголек,</a:t>
            </a:r>
          </a:p>
          <a:p>
            <a:r>
              <a:rPr lang="ru-RU" sz="2000" b="1" dirty="0"/>
              <a:t>Деревянный пол зажег.</a:t>
            </a:r>
          </a:p>
          <a:p>
            <a:r>
              <a:rPr lang="ru-RU" sz="2000" b="1" dirty="0"/>
              <a:t>Не смотри, не жди, не стой.</a:t>
            </a:r>
          </a:p>
          <a:p>
            <a:r>
              <a:rPr lang="ru-RU" sz="2000" b="1" dirty="0"/>
              <a:t>А скорей залей…</a:t>
            </a:r>
          </a:p>
        </p:txBody>
      </p:sp>
      <p:pic>
        <p:nvPicPr>
          <p:cNvPr id="4106" name="Picture 10" descr="http://worldartsme.com/images/fire-hose-water-clipart-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795" b="82009" l="9615" r="91154">
                        <a14:foregroundMark x1="91154" y1="63562" x2="91154" y2="63562"/>
                        <a14:foregroundMark x1="29538" y1="14795" x2="29538" y2="14795"/>
                        <a14:foregroundMark x1="35231" y1="17443" x2="35231" y2="174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795" r="2662" b="9836"/>
          <a:stretch/>
        </p:blipFill>
        <p:spPr bwMode="auto">
          <a:xfrm>
            <a:off x="-3929182" y="4107540"/>
            <a:ext cx="3714824" cy="258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072066" y="4143380"/>
            <a:ext cx="33575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Висит – молчит,</a:t>
            </a:r>
          </a:p>
          <a:p>
            <a:r>
              <a:rPr lang="ru-RU" sz="2000" b="1" dirty="0" smtClean="0"/>
              <a:t>А перевернешь, шипит,</a:t>
            </a:r>
          </a:p>
          <a:p>
            <a:r>
              <a:rPr lang="ru-RU" sz="2000" b="1" dirty="0" smtClean="0"/>
              <a:t>И пена летит.</a:t>
            </a:r>
          </a:p>
        </p:txBody>
      </p:sp>
      <p:pic>
        <p:nvPicPr>
          <p:cNvPr id="5122" name="Picture 2" descr="http://www.moorefireextinguisher.com/clip_art__fire_extinguisher_510x6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500" b="97500" l="4118" r="92157">
                        <a14:foregroundMark x1="14902" y1="76500" x2="14902" y2="76500"/>
                        <a14:foregroundMark x1="4118" y1="75500" x2="4118" y2="75500"/>
                        <a14:foregroundMark x1="55098" y1="7500" x2="55098" y2="7500"/>
                        <a14:foregroundMark x1="51961" y1="11500" x2="51961" y2="11500"/>
                        <a14:foregroundMark x1="54118" y1="13333" x2="54118" y2="13333"/>
                        <a14:foregroundMark x1="61569" y1="10000" x2="61569" y2="10000"/>
                        <a14:foregroundMark x1="67059" y1="11833" x2="67059" y2="11833"/>
                        <a14:foregroundMark x1="69804" y1="4500" x2="69804" y2="4500"/>
                        <a14:foregroundMark x1="57647" y1="7833" x2="57647" y2="7833"/>
                        <a14:foregroundMark x1="62745" y1="6333" x2="62745" y2="6333"/>
                        <a14:foregroundMark x1="49804" y1="8167" x2="49804" y2="8167"/>
                        <a14:foregroundMark x1="49804" y1="93000" x2="49804" y2="93000"/>
                        <a14:foregroundMark x1="24706" y1="78833" x2="24706" y2="78833"/>
                        <a14:foregroundMark x1="31765" y1="76167" x2="31765" y2="76167"/>
                        <a14:foregroundMark x1="28235" y1="76500" x2="28235" y2="76500"/>
                        <a14:foregroundMark x1="48627" y1="35333" x2="48627" y2="35333"/>
                        <a14:foregroundMark x1="51176" y1="34000" x2="51176" y2="34000"/>
                        <a14:foregroundMark x1="48039" y1="31667" x2="48039" y2="31667"/>
                        <a14:foregroundMark x1="53725" y1="31333" x2="53725" y2="31333"/>
                        <a14:foregroundMark x1="50784" y1="38000" x2="50784" y2="38000"/>
                        <a14:foregroundMark x1="37647" y1="36833" x2="37647" y2="36833"/>
                        <a14:foregroundMark x1="37647" y1="35333" x2="37647" y2="35333"/>
                        <a14:foregroundMark x1="38627" y1="33500" x2="40000" y2="32833"/>
                        <a14:foregroundMark x1="40784" y1="31667" x2="40784" y2="31667"/>
                        <a14:foregroundMark x1="42157" y1="31333" x2="42157" y2="31333"/>
                        <a14:foregroundMark x1="46471" y1="37667" x2="48039" y2="37667"/>
                        <a14:foregroundMark x1="41176" y1="56667" x2="42157" y2="55667"/>
                        <a14:foregroundMark x1="59412" y1="66667" x2="59412" y2="66667"/>
                        <a14:foregroundMark x1="61176" y1="64000" x2="61176" y2="64000"/>
                        <a14:foregroundMark x1="58039" y1="60667" x2="58039" y2="60667"/>
                        <a14:foregroundMark x1="55098" y1="72167" x2="55098" y2="72167"/>
                        <a14:foregroundMark x1="57255" y1="70000" x2="57255" y2="70000"/>
                        <a14:foregroundMark x1="63333" y1="66667" x2="63333" y2="66667"/>
                        <a14:foregroundMark x1="24314" y1="61500" x2="24314" y2="61500"/>
                        <a14:foregroundMark x1="26471" y1="58833" x2="26471" y2="58833"/>
                        <a14:foregroundMark x1="57255" y1="88667" x2="57255" y2="88667"/>
                        <a14:foregroundMark x1="53725" y1="86833" x2="53725" y2="86833"/>
                        <a14:foregroundMark x1="59020" y1="85333" x2="59020" y2="85333"/>
                        <a14:foregroundMark x1="64902" y1="6667" x2="64902" y2="6667"/>
                        <a14:foregroundMark x1="45098" y1="97500" x2="45098" y2="97500"/>
                        <a14:foregroundMark x1="53333" y1="92000" x2="53333" y2="92000"/>
                        <a14:foregroundMark x1="53333" y1="88667" x2="53333" y2="88667"/>
                        <a14:foregroundMark x1="64118" y1="63000" x2="64118" y2="63000"/>
                        <a14:foregroundMark x1="47255" y1="12167" x2="47255" y2="12167"/>
                        <a14:foregroundMark x1="44314" y1="12167" x2="44314" y2="12167"/>
                        <a14:foregroundMark x1="58431" y1="11167" x2="58431" y2="11167"/>
                        <a14:foregroundMark x1="54118" y1="11167" x2="58039" y2="9667"/>
                        <a14:foregroundMark x1="72353" y1="6000" x2="72353" y2="6000"/>
                        <a14:foregroundMark x1="67647" y1="6000" x2="67647" y2="6000"/>
                        <a14:foregroundMark x1="72353" y1="13333" x2="72353" y2="13333"/>
                        <a14:foregroundMark x1="92157" y1="42333" x2="92157" y2="4233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429784" y="2927218"/>
            <a:ext cx="3357586" cy="3950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539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90751E-6 L 0.45157 0.00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8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7341E-6 L -0.46164 -0.004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90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6185E-6 L 0.41944 -0.00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72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-0.48646 -0.002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08/127752/img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596" y="571480"/>
            <a:ext cx="3214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Темной ночью, ясным днем</a:t>
            </a:r>
          </a:p>
          <a:p>
            <a:r>
              <a:rPr lang="ru-RU" dirty="0" smtClean="0"/>
              <a:t>Он сражается с огнем.</a:t>
            </a:r>
          </a:p>
          <a:p>
            <a:r>
              <a:rPr lang="ru-RU" dirty="0" smtClean="0"/>
              <a:t>В каске, будто воин славный,</a:t>
            </a:r>
          </a:p>
          <a:p>
            <a:r>
              <a:rPr lang="ru-RU" dirty="0" smtClean="0"/>
              <a:t>На пожар спешит...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500042"/>
            <a:ext cx="3000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Кто пропишет витамины?</a:t>
            </a:r>
          </a:p>
          <a:p>
            <a:r>
              <a:rPr lang="ru-RU" dirty="0" smtClean="0"/>
              <a:t>Кто излечит от ангины?</a:t>
            </a:r>
          </a:p>
          <a:p>
            <a:r>
              <a:rPr lang="ru-RU" dirty="0" smtClean="0"/>
              <a:t>На прививках ты не плачь —</a:t>
            </a:r>
          </a:p>
          <a:p>
            <a:r>
              <a:rPr lang="ru-RU" dirty="0" smtClean="0"/>
              <a:t>Как лечиться, знает...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4357694"/>
            <a:ext cx="32861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Он природу охраняет,</a:t>
            </a:r>
          </a:p>
          <a:p>
            <a:r>
              <a:rPr lang="ru-RU" dirty="0" smtClean="0"/>
              <a:t>Браконьеров прогоняет,</a:t>
            </a:r>
          </a:p>
          <a:p>
            <a:r>
              <a:rPr lang="ru-RU" dirty="0" smtClean="0"/>
              <a:t>А зимою у кормушек</a:t>
            </a:r>
          </a:p>
          <a:p>
            <a:r>
              <a:rPr lang="ru-RU" dirty="0" smtClean="0"/>
              <a:t>В гости ждёт лесных зверюшек.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4429132"/>
            <a:ext cx="35004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Никто на свете так не может </a:t>
            </a:r>
          </a:p>
          <a:p>
            <a:r>
              <a:rPr lang="ru-RU" dirty="0" smtClean="0"/>
              <a:t>Одним движением руки </a:t>
            </a:r>
          </a:p>
          <a:p>
            <a:r>
              <a:rPr lang="ru-RU" dirty="0" smtClean="0"/>
              <a:t>Остановить поток прохожих </a:t>
            </a:r>
          </a:p>
          <a:p>
            <a:r>
              <a:rPr lang="ru-RU" dirty="0" smtClean="0"/>
              <a:t>И пропустить грузовики.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http://ds8.divedu.ru/wp-content/uploads/2016/04/bezymyannyj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62" b="91076" l="7000" r="92500">
                        <a14:foregroundMark x1="24333" y1="12992" x2="24333" y2="12992"/>
                        <a14:foregroundMark x1="67833" y1="25066" x2="67833" y2="25066"/>
                        <a14:foregroundMark x1="71667" y1="20604" x2="71667" y2="20604"/>
                        <a14:foregroundMark x1="76833" y1="17454" x2="76833" y2="17454"/>
                        <a14:foregroundMark x1="76833" y1="11024" x2="76833" y2="11024"/>
                        <a14:foregroundMark x1="88167" y1="17848" x2="88167" y2="17848"/>
                        <a14:foregroundMark x1="92500" y1="19816" x2="92500" y2="19816"/>
                        <a14:foregroundMark x1="77333" y1="25853" x2="77333" y2="25853"/>
                        <a14:foregroundMark x1="82000" y1="26640" x2="82000" y2="26640"/>
                        <a14:foregroundMark x1="85333" y1="21785" x2="85333" y2="21785"/>
                        <a14:foregroundMark x1="75833" y1="4593" x2="75833" y2="4593"/>
                        <a14:foregroundMark x1="65500" y1="9843" x2="65500" y2="9843"/>
                        <a14:foregroundMark x1="15833" y1="87402" x2="15833" y2="87402"/>
                        <a14:foregroundMark x1="64167" y1="85433" x2="64167" y2="85433"/>
                        <a14:foregroundMark x1="59833" y1="84646" x2="59833" y2="84646"/>
                        <a14:foregroundMark x1="63167" y1="89501" x2="63167" y2="89501"/>
                        <a14:foregroundMark x1="12667" y1="87402" x2="12667" y2="87402"/>
                        <a14:foregroundMark x1="7000" y1="87402" x2="7000" y2="87402"/>
                        <a14:foregroundMark x1="58833" y1="91076" x2="58833" y2="91076"/>
                      </a14:backgroundRemoval>
                    </a14:imgEffect>
                  </a14:imgLayer>
                </a14:imgProps>
              </a:ext>
            </a:extLst>
          </a:blip>
          <a:srcRect t="6521" b="6522"/>
          <a:stretch>
            <a:fillRect/>
          </a:stretch>
        </p:blipFill>
        <p:spPr bwMode="auto">
          <a:xfrm>
            <a:off x="-3071834" y="285728"/>
            <a:ext cx="3071834" cy="3155696"/>
          </a:xfrm>
          <a:prstGeom prst="rect">
            <a:avLst/>
          </a:prstGeom>
          <a:noFill/>
        </p:spPr>
      </p:pic>
      <p:pic>
        <p:nvPicPr>
          <p:cNvPr id="3076" name="Picture 4" descr="http://dou11.krasnoturinsk.org/images/%D0%90%D0%B9%D0%B1%D0%BE%D0%BB%D0%B8%D1%82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53" b="96368" l="3000" r="94667">
                        <a14:foregroundMark x1="38500" y1="58236" x2="38500" y2="58236"/>
                        <a14:foregroundMark x1="45167" y1="63424" x2="45167" y2="63424"/>
                        <a14:foregroundMark x1="60333" y1="56420" x2="60333" y2="56420"/>
                        <a14:foregroundMark x1="67000" y1="52659" x2="67000" y2="52659"/>
                        <a14:foregroundMark x1="73000" y1="57847" x2="73000" y2="57847"/>
                        <a14:foregroundMark x1="67500" y1="58755" x2="67500" y2="58755"/>
                        <a14:foregroundMark x1="73500" y1="61089" x2="73500" y2="61089"/>
                        <a14:foregroundMark x1="93333" y1="59663" x2="93333" y2="59663"/>
                        <a14:foregroundMark x1="78167" y1="32296" x2="78167" y2="32296"/>
                        <a14:foregroundMark x1="86167" y1="28923" x2="86167" y2="28923"/>
                        <a14:foregroundMark x1="82167" y1="34630" x2="84167" y2="34630"/>
                        <a14:foregroundMark x1="85167" y1="22827" x2="85167" y2="22827"/>
                        <a14:foregroundMark x1="86167" y1="15694" x2="86167" y2="15694"/>
                        <a14:foregroundMark x1="90333" y1="11543" x2="90333" y2="11543"/>
                        <a14:foregroundMark x1="80167" y1="29961" x2="80167" y2="29961"/>
                        <a14:foregroundMark x1="78667" y1="20493" x2="78667" y2="20493"/>
                        <a14:foregroundMark x1="72000" y1="14267" x2="72000" y2="14267"/>
                        <a14:foregroundMark x1="70000" y1="13359" x2="70000" y2="13359"/>
                        <a14:foregroundMark x1="77000" y1="5318" x2="77000" y2="5318"/>
                        <a14:foregroundMark x1="82667" y1="8171" x2="82667" y2="8171"/>
                        <a14:foregroundMark x1="48667" y1="11025" x2="48667" y2="11025"/>
                        <a14:foregroundMark x1="38500" y1="7263" x2="39000" y2="9598"/>
                        <a14:foregroundMark x1="32000" y1="7652" x2="32000" y2="7652"/>
                        <a14:foregroundMark x1="58833" y1="10117" x2="58833" y2="10117"/>
                        <a14:foregroundMark x1="56333" y1="7652" x2="52667" y2="8171"/>
                        <a14:foregroundMark x1="66000" y1="11025" x2="66000" y2="11025"/>
                        <a14:foregroundMark x1="70000" y1="8171" x2="70000" y2="8171"/>
                        <a14:foregroundMark x1="73500" y1="7263" x2="73500" y2="7263"/>
                        <a14:foregroundMark x1="76000" y1="16213" x2="76000" y2="16213"/>
                        <a14:foregroundMark x1="86167" y1="11543" x2="86167" y2="11543"/>
                        <a14:foregroundMark x1="81667" y1="12451" x2="81667" y2="12451"/>
                        <a14:foregroundMark x1="90833" y1="18158" x2="90833" y2="18158"/>
                        <a14:foregroundMark x1="74500" y1="3502" x2="74500" y2="3502"/>
                        <a14:foregroundMark x1="71000" y1="20493" x2="71000" y2="20493"/>
                        <a14:foregroundMark x1="80167" y1="9079" x2="80167" y2="9079"/>
                        <a14:foregroundMark x1="72500" y1="54994" x2="72500" y2="54994"/>
                        <a14:foregroundMark x1="50167" y1="71984" x2="50167" y2="71984"/>
                        <a14:foregroundMark x1="59833" y1="71077" x2="59833" y2="71077"/>
                        <a14:foregroundMark x1="56333" y1="64851" x2="56333" y2="64851"/>
                        <a14:foregroundMark x1="57833" y1="61089" x2="57833" y2="61089"/>
                        <a14:foregroundMark x1="55333" y1="75227" x2="55333" y2="75227"/>
                        <a14:foregroundMark x1="52667" y1="75746" x2="52667" y2="75746"/>
                        <a14:foregroundMark x1="44167" y1="75746" x2="44167" y2="75746"/>
                        <a14:foregroundMark x1="42167" y1="76265" x2="40500" y2="76654"/>
                        <a14:foregroundMark x1="37000" y1="77173" x2="37000" y2="77173"/>
                        <a14:foregroundMark x1="30500" y1="77173" x2="30500" y2="77173"/>
                        <a14:foregroundMark x1="27833" y1="76265" x2="26333" y2="75746"/>
                        <a14:foregroundMark x1="19833" y1="74319" x2="19833" y2="74319"/>
                        <a14:foregroundMark x1="18833" y1="72892" x2="17667" y2="71466"/>
                        <a14:foregroundMark x1="13167" y1="68612" x2="13167" y2="68612"/>
                        <a14:foregroundMark x1="13167" y1="68223" x2="13167" y2="68223"/>
                        <a14:foregroundMark x1="11667" y1="66796" x2="11667" y2="66796"/>
                        <a14:foregroundMark x1="6167" y1="65370" x2="6167" y2="65370"/>
                        <a14:foregroundMark x1="7667" y1="59274" x2="7667" y2="59274"/>
                        <a14:foregroundMark x1="17667" y1="43191" x2="17667" y2="43191"/>
                        <a14:foregroundMark x1="24333" y1="30350" x2="24333" y2="30350"/>
                        <a14:foregroundMark x1="19833" y1="32815" x2="19833" y2="32815"/>
                        <a14:foregroundMark x1="12167" y1="34630" x2="12167" y2="34630"/>
                        <a14:foregroundMark x1="8167" y1="38911" x2="8167" y2="38911"/>
                        <a14:foregroundMark x1="8167" y1="43191" x2="8167" y2="43191"/>
                        <a14:foregroundMark x1="8167" y1="45006" x2="8167" y2="45006"/>
                        <a14:foregroundMark x1="7167" y1="47341" x2="7167" y2="47341"/>
                        <a14:foregroundMark x1="8167" y1="48768" x2="8167" y2="48768"/>
                        <a14:foregroundMark x1="12167" y1="48768" x2="13667" y2="48768"/>
                        <a14:foregroundMark x1="15167" y1="48768" x2="16667" y2="48768"/>
                        <a14:foregroundMark x1="18833" y1="48768" x2="18833" y2="48768"/>
                        <a14:foregroundMark x1="57833" y1="53567" x2="57833" y2="53567"/>
                        <a14:foregroundMark x1="14667" y1="78080" x2="14667" y2="78080"/>
                        <a14:foregroundMark x1="14167" y1="80934" x2="14167" y2="80934"/>
                        <a14:foregroundMark x1="14167" y1="82361" x2="14167" y2="82361"/>
                        <a14:foregroundMark x1="12167" y1="84695" x2="12167" y2="84695"/>
                        <a14:foregroundMark x1="10167" y1="86641" x2="10167" y2="86641"/>
                        <a14:foregroundMark x1="8167" y1="88457" x2="8167" y2="88457"/>
                        <a14:foregroundMark x1="49167" y1="80415" x2="49167" y2="80415"/>
                        <a14:foregroundMark x1="49167" y1="84306" x2="49167" y2="84306"/>
                        <a14:foregroundMark x1="51167" y1="87549" x2="51167" y2="87549"/>
                        <a14:foregroundMark x1="53167" y1="88067" x2="53167" y2="88067"/>
                        <a14:foregroundMark x1="54833" y1="88975" x2="54833" y2="88975"/>
                        <a14:foregroundMark x1="56833" y1="89494" x2="56833" y2="89494"/>
                        <a14:foregroundMark x1="58833" y1="91310" x2="58833" y2="91310"/>
                        <a14:foregroundMark x1="60833" y1="90921" x2="61833" y2="92348"/>
                        <a14:foregroundMark x1="9167" y1="97017" x2="11667" y2="96498"/>
                        <a14:foregroundMark x1="39000" y1="94163" x2="40500" y2="94163"/>
                        <a14:foregroundMark x1="24833" y1="94163" x2="24833" y2="94163"/>
                        <a14:foregroundMark x1="9667" y1="94163" x2="9667" y2="94163"/>
                        <a14:foregroundMark x1="3000" y1="93645" x2="4500" y2="93645"/>
                        <a14:foregroundMark x1="33500" y1="93645" x2="33500" y2="93645"/>
                        <a14:backgroundMark x1="72000" y1="2983" x2="72000" y2="2983"/>
                        <a14:backgroundMark x1="56333" y1="130" x2="56333" y2="13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144000" y="285728"/>
            <a:ext cx="2862391" cy="3071834"/>
          </a:xfrm>
          <a:prstGeom prst="rect">
            <a:avLst/>
          </a:prstGeom>
          <a:noFill/>
        </p:spPr>
      </p:pic>
      <p:pic>
        <p:nvPicPr>
          <p:cNvPr id="3078" name="Picture 6" descr="http://myluga.com/wp-content/uploads/2016/03/YUnye-inspektora-dorozhnogo-dvizheniy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44" b="94046" l="9869" r="89893">
                        <a14:foregroundMark x1="42806" y1="5496" x2="42806" y2="5496"/>
                        <a14:foregroundMark x1="69560" y1="28855" x2="69560" y2="28855"/>
                        <a14:foregroundMark x1="54697" y1="34351" x2="54697" y2="34351"/>
                        <a14:foregroundMark x1="44946" y1="40763" x2="44946" y2="40763"/>
                        <a14:foregroundMark x1="47562" y1="43053" x2="47562" y2="43053"/>
                        <a14:foregroundMark x1="44114" y1="38626" x2="44114" y2="38626"/>
                        <a14:foregroundMark x1="68252" y1="35420" x2="68252" y2="35420"/>
                        <a14:foregroundMark x1="66944" y1="24580" x2="66944" y2="24580"/>
                        <a14:foregroundMark x1="69084" y1="25038" x2="69084" y2="25038"/>
                        <a14:foregroundMark x1="70749" y1="41374" x2="70749" y2="41374"/>
                        <a14:foregroundMark x1="69917" y1="49008" x2="69917" y2="49008"/>
                        <a14:foregroundMark x1="69917" y1="52824" x2="69917" y2="52824"/>
                        <a14:foregroundMark x1="72889" y1="59389" x2="72889" y2="59389"/>
                        <a14:foregroundMark x1="75505" y1="55573" x2="75505" y2="55573"/>
                        <a14:foregroundMark x1="75862" y1="63664" x2="75862" y2="63664"/>
                        <a14:foregroundMark x1="73365" y1="66412" x2="73365" y2="66412"/>
                        <a14:foregroundMark x1="71581" y1="69160" x2="71581" y2="69160"/>
                        <a14:foregroundMark x1="68728" y1="70229" x2="68728" y2="70229"/>
                        <a14:foregroundMark x1="66587" y1="71756" x2="66587" y2="71756"/>
                        <a14:foregroundMark x1="68252" y1="65802" x2="68252" y2="65802"/>
                        <a14:foregroundMark x1="68728" y1="63053" x2="68728" y2="63053"/>
                        <a14:foregroundMark x1="69917" y1="65344" x2="69917" y2="65344"/>
                        <a14:foregroundMark x1="72533" y1="72977" x2="72533" y2="72977"/>
                        <a14:foregroundMark x1="73365" y1="77863" x2="73365" y2="77863"/>
                        <a14:foregroundMark x1="44114" y1="75115" x2="44114" y2="75115"/>
                        <a14:foregroundMark x1="50892" y1="94046" x2="50892" y2="94046"/>
                        <a14:foregroundMark x1="42806" y1="78931" x2="42806" y2="78931"/>
                        <a14:foregroundMark x1="71581" y1="33740" x2="71581" y2="33740"/>
                        <a14:foregroundMark x1="67776" y1="31603" x2="67776" y2="31603"/>
                        <a14:foregroundMark x1="66112" y1="26718" x2="67420" y2="24580"/>
                        <a14:foregroundMark x1="42806" y1="70229" x2="42806" y2="70229"/>
                        <a14:foregroundMark x1="68728" y1="58168" x2="68728" y2="58168"/>
                        <a14:foregroundMark x1="72533" y1="54351" x2="72533" y2="54351"/>
                        <a14:foregroundMark x1="72533" y1="62595" x2="72533" y2="62595"/>
                        <a14:foregroundMark x1="33175" y1="80458" x2="33175" y2="80458"/>
                        <a14:foregroundMark x1="33175" y1="87634" x2="34839" y2="87634"/>
                        <a14:foregroundMark x1="35196" y1="78321" x2="35196" y2="78321"/>
                        <a14:foregroundMark x1="34007" y1="83817" x2="34007" y2="83817"/>
                        <a14:foregroundMark x1="39477" y1="84275" x2="39477" y2="84275"/>
                        <a14:foregroundMark x1="38169" y1="77252" x2="38169" y2="77252"/>
                        <a14:foregroundMark x1="44946" y1="72977" x2="44946" y2="72977"/>
                        <a14:foregroundMark x1="47919" y1="75573" x2="47919" y2="75573"/>
                        <a14:foregroundMark x1="47087" y1="70229" x2="45779" y2="70229"/>
                        <a14:foregroundMark x1="44114" y1="81527" x2="44114" y2="81527"/>
                        <a14:foregroundMark x1="69560" y1="46870" x2="69560" y2="4687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429024" y="3786190"/>
            <a:ext cx="3429024" cy="2670643"/>
          </a:xfrm>
          <a:prstGeom prst="rect">
            <a:avLst/>
          </a:prstGeom>
          <a:noFill/>
        </p:spPr>
      </p:pic>
      <p:pic>
        <p:nvPicPr>
          <p:cNvPr id="3080" name="Picture 8" descr="https://thumbs.dreamstime.com/z/frster-1719844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508" b="89031" l="5692" r="89846">
                        <a14:foregroundMark x1="40077" y1="5560" x2="40077" y2="5560"/>
                        <a14:foregroundMark x1="45692" y1="6912" x2="45692" y2="6912"/>
                        <a14:foregroundMark x1="43692" y1="4583" x2="43692" y2="4583"/>
                        <a14:foregroundMark x1="54923" y1="7363" x2="54923" y2="7363"/>
                        <a14:foregroundMark x1="49692" y1="6912" x2="49692" y2="6912"/>
                        <a14:foregroundMark x1="44923" y1="8790" x2="44923" y2="8790"/>
                        <a14:foregroundMark x1="35231" y1="76108" x2="35231" y2="76108"/>
                        <a14:foregroundMark x1="43692" y1="78813" x2="43692" y2="78813"/>
                        <a14:foregroundMark x1="75462" y1="45680" x2="75462" y2="45680"/>
                        <a14:foregroundMark x1="75000" y1="57175" x2="75000" y2="57175"/>
                        <a14:foregroundMark x1="69000" y1="49812" x2="69000" y2="49812"/>
                        <a14:foregroundMark x1="63769" y1="55297" x2="63769" y2="55297"/>
                        <a14:foregroundMark x1="88308" y1="48385" x2="88308" y2="48385"/>
                        <a14:foregroundMark x1="85077" y1="49812" x2="85077" y2="49812"/>
                        <a14:foregroundMark x1="85077" y1="41473" x2="85077" y2="41473"/>
                        <a14:foregroundMark x1="86308" y1="32757" x2="86308" y2="32757"/>
                        <a14:foregroundMark x1="82692" y1="24418" x2="82692" y2="24418"/>
                        <a14:foregroundMark x1="77000" y1="20285" x2="77000" y2="20285"/>
                        <a14:foregroundMark x1="72615" y1="28099" x2="72615" y2="28099"/>
                        <a14:foregroundMark x1="71846" y1="34560" x2="71846" y2="34560"/>
                        <a14:foregroundMark x1="77846" y1="34560" x2="77846" y2="34560"/>
                        <a14:foregroundMark x1="77846" y1="30879" x2="77846" y2="30879"/>
                        <a14:foregroundMark x1="78231" y1="27198" x2="78231" y2="27198"/>
                        <a14:foregroundMark x1="74615" y1="50714" x2="74615" y2="50714"/>
                        <a14:foregroundMark x1="77000" y1="54846" x2="77000" y2="54846"/>
                        <a14:foregroundMark x1="80615" y1="51615" x2="80615" y2="51615"/>
                        <a14:foregroundMark x1="71385" y1="57175" x2="71385" y2="57175"/>
                        <a14:foregroundMark x1="75000" y1="61307" x2="75000" y2="61307"/>
                        <a14:foregroundMark x1="75462" y1="67318" x2="75462" y2="67318"/>
                        <a14:foregroundMark x1="83077" y1="65440" x2="83077" y2="65440"/>
                        <a14:foregroundMark x1="85462" y1="58077" x2="85462" y2="58077"/>
                        <a14:foregroundMark x1="66154" y1="61758" x2="66154" y2="61758"/>
                        <a14:foregroundMark x1="73000" y1="68219" x2="73000" y2="68219"/>
                        <a14:foregroundMark x1="69000" y1="66416" x2="69000" y2="66416"/>
                        <a14:foregroundMark x1="75462" y1="79790" x2="75462" y2="79790"/>
                        <a14:foregroundMark x1="79846" y1="59504" x2="79846" y2="59504"/>
                        <a14:foregroundMark x1="21615" y1="68670" x2="21615" y2="68670"/>
                        <a14:foregroundMark x1="16769" y1="59053" x2="16769" y2="59053"/>
                        <a14:foregroundMark x1="5923" y1="62735" x2="5923" y2="62735"/>
                        <a14:foregroundMark x1="10692" y1="76559" x2="10692" y2="76559"/>
                        <a14:foregroundMark x1="11923" y1="86251" x2="11923" y2="86251"/>
                        <a14:foregroundMark x1="18769" y1="77010" x2="18769" y2="77010"/>
                        <a14:foregroundMark x1="23615" y1="83471" x2="23615" y2="83471"/>
                        <a14:foregroundMark x1="19154" y1="81142" x2="19154" y2="81142"/>
                        <a14:foregroundMark x1="42077" y1="80691" x2="42077" y2="80691"/>
                        <a14:foregroundMark x1="39231" y1="83471" x2="39231" y2="83471"/>
                        <a14:foregroundMark x1="73846" y1="83471" x2="73846" y2="83471"/>
                        <a14:foregroundMark x1="83077" y1="76108" x2="83077" y2="76108"/>
                        <a14:foregroundMark x1="86308" y1="78813" x2="86308" y2="78813"/>
                        <a14:foregroundMark x1="89923" y1="79339" x2="89923" y2="79339"/>
                        <a14:foregroundMark x1="82231" y1="81593" x2="82231" y2="81593"/>
                        <a14:foregroundMark x1="69000" y1="83471" x2="69000" y2="83471"/>
                        <a14:foregroundMark x1="57308" y1="75131" x2="57308" y2="75131"/>
                        <a14:foregroundMark x1="51692" y1="84373" x2="51692" y2="84373"/>
                        <a14:foregroundMark x1="58154" y1="89031" x2="58154" y2="89031"/>
                        <a14:foregroundMark x1="11538" y1="70098" x2="11538" y2="70098"/>
                      </a14:backgroundRemoval>
                    </a14:imgEffect>
                  </a14:imgLayer>
                </a14:imgProps>
              </a:ext>
            </a:extLst>
          </a:blip>
          <a:srcRect l="2694" r="4352" b="7895"/>
          <a:stretch>
            <a:fillRect/>
          </a:stretch>
        </p:blipFill>
        <p:spPr bwMode="auto">
          <a:xfrm>
            <a:off x="9144000" y="3643314"/>
            <a:ext cx="3357587" cy="2898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549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0.38437 -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-0.42812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7.40741E-7 L 0.41979 -0.005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-0.45521 -0.0011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fs00.infourok.ru/images/doc/108/127752/img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nbalashikha.ru/upload/page/12/71512_picture_6b06c7c113305f47915ff62bc3e7a623722779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24" y="283599"/>
            <a:ext cx="3672408" cy="2754307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0-tub-ru.yandex.net/i?id=3d40f268e148b4e3f14d5feb67d003d1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68"/>
          <a:stretch/>
        </p:blipFill>
        <p:spPr bwMode="auto">
          <a:xfrm>
            <a:off x="419469" y="3284984"/>
            <a:ext cx="3644164" cy="304800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itsait.ru/images/photos/medium/article203445.jp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539" y="1196752"/>
            <a:ext cx="1248138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03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34514 -0.13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7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08/127752/img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http://tinaomos.news/upload/iblock/c15/c1534d3aba5824bb5b7748ee7a4194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4290"/>
            <a:ext cx="4280122" cy="3286148"/>
          </a:xfrm>
          <a:prstGeom prst="rect">
            <a:avLst/>
          </a:prstGeom>
          <a:noFill/>
        </p:spPr>
      </p:pic>
      <p:pic>
        <p:nvPicPr>
          <p:cNvPr id="25604" name="Picture 4" descr="http://bezopasnost-detej.ru/images/2013/103-1-2-kartinki-dlya-detej-po-bezopasnost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71876"/>
            <a:ext cx="4143403" cy="2923433"/>
          </a:xfrm>
          <a:prstGeom prst="rect">
            <a:avLst/>
          </a:prstGeom>
          <a:noFill/>
        </p:spPr>
      </p:pic>
      <p:pic>
        <p:nvPicPr>
          <p:cNvPr id="25606" name="Picture 6" descr="http://sergievgrad.ru/upload/iblock/15b/det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85728"/>
            <a:ext cx="4429156" cy="3288394"/>
          </a:xfrm>
          <a:prstGeom prst="rect">
            <a:avLst/>
          </a:prstGeom>
          <a:noFill/>
        </p:spPr>
      </p:pic>
      <p:pic>
        <p:nvPicPr>
          <p:cNvPr id="25608" name="Picture 8" descr="http://placefound.ru/wp-content/uploads/images/cb300101cdc1cfa05fb7d390386e099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3500438"/>
            <a:ext cx="4504489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00.infourok.ru/images/doc/108/127752/img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arhivurokov.ru/multiurok/html/2017/03/30/s_58dc6e3a60bf4/600560_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28604"/>
            <a:ext cx="7858180" cy="5893635"/>
          </a:xfrm>
          <a:prstGeom prst="rect">
            <a:avLst/>
          </a:prstGeom>
          <a:noFill/>
        </p:spPr>
      </p:pic>
      <p:pic>
        <p:nvPicPr>
          <p:cNvPr id="2054" name="Picture 6" descr="https://d26v70zl50qz3k.cloudfront.net/wp-content/uploads/2015/08/shutterstock_1396673.jpg"/>
          <p:cNvPicPr>
            <a:picLocks noChangeAspect="1" noChangeArrowheads="1"/>
          </p:cNvPicPr>
          <p:nvPr/>
        </p:nvPicPr>
        <p:blipFill>
          <a:blip r:embed="rId4" cstate="print"/>
          <a:srcRect r="26387"/>
          <a:stretch>
            <a:fillRect/>
          </a:stretch>
        </p:blipFill>
        <p:spPr bwMode="auto">
          <a:xfrm>
            <a:off x="5214942" y="214290"/>
            <a:ext cx="3641808" cy="2786082"/>
          </a:xfrm>
          <a:prstGeom prst="rect">
            <a:avLst/>
          </a:prstGeom>
          <a:noFill/>
        </p:spPr>
      </p:pic>
      <p:pic>
        <p:nvPicPr>
          <p:cNvPr id="2056" name="Picture 8" descr="http://gulh.omskportal.ru/ru/RegionalPublicAuthorities/executivelist/GULH/news/2015/08/21/1440134438558/PageContent/0/image/55.jpg"/>
          <p:cNvPicPr>
            <a:picLocks noChangeAspect="1" noChangeArrowheads="1"/>
          </p:cNvPicPr>
          <p:nvPr/>
        </p:nvPicPr>
        <p:blipFill>
          <a:blip r:embed="rId5" cstate="print"/>
          <a:srcRect l="33277"/>
          <a:stretch>
            <a:fillRect/>
          </a:stretch>
        </p:blipFill>
        <p:spPr bwMode="auto">
          <a:xfrm>
            <a:off x="214282" y="3357562"/>
            <a:ext cx="3166090" cy="3214686"/>
          </a:xfrm>
          <a:prstGeom prst="rect">
            <a:avLst/>
          </a:prstGeom>
          <a:noFill/>
        </p:spPr>
      </p:pic>
      <p:pic>
        <p:nvPicPr>
          <p:cNvPr id="2058" name="Picture 10" descr="http://thegreenfuneral.com/files/2014/04/banner-Human-tree-planting-1024x394.jpg"/>
          <p:cNvPicPr>
            <a:picLocks noChangeAspect="1" noChangeArrowheads="1"/>
          </p:cNvPicPr>
          <p:nvPr/>
        </p:nvPicPr>
        <p:blipFill>
          <a:blip r:embed="rId6" cstate="print"/>
          <a:srcRect l="33692" t="-1904" r="24560" b="-889"/>
          <a:stretch>
            <a:fillRect/>
          </a:stretch>
        </p:blipFill>
        <p:spPr bwMode="auto">
          <a:xfrm>
            <a:off x="5357818" y="3143248"/>
            <a:ext cx="3500462" cy="3316227"/>
          </a:xfrm>
          <a:prstGeom prst="rect">
            <a:avLst/>
          </a:prstGeom>
          <a:noFill/>
        </p:spPr>
      </p:pic>
      <p:pic>
        <p:nvPicPr>
          <p:cNvPr id="2060" name="Picture 12" descr="https://s1.tchkcdn.com/g-AeEYuPnmLWo2BVGZPI7Rqg/17/156367/660x495/f/0/11.jpg"/>
          <p:cNvPicPr>
            <a:picLocks noChangeAspect="1" noChangeArrowheads="1"/>
          </p:cNvPicPr>
          <p:nvPr/>
        </p:nvPicPr>
        <p:blipFill>
          <a:blip r:embed="rId7" cstate="print"/>
          <a:srcRect l="31818" t="10605" r="10226" b="7575"/>
          <a:stretch>
            <a:fillRect/>
          </a:stretch>
        </p:blipFill>
        <p:spPr bwMode="auto">
          <a:xfrm>
            <a:off x="214282" y="214290"/>
            <a:ext cx="3036073" cy="3214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37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color/b/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1214422"/>
            <a:ext cx="56435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Дорогие дети,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Будьте осторожны!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Соблюдайте эти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Правила несложные.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Если помнить их всегда,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Стороной пройдёт беда.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09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494</Words>
  <Application>Microsoft Office PowerPoint</Application>
  <PresentationFormat>Экран (4:3)</PresentationFormat>
  <Paragraphs>88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черниговка</dc:creator>
  <cp:lastModifiedBy>черниговка</cp:lastModifiedBy>
  <cp:revision>41</cp:revision>
  <dcterms:created xsi:type="dcterms:W3CDTF">2017-06-30T10:37:03Z</dcterms:created>
  <dcterms:modified xsi:type="dcterms:W3CDTF">2017-11-08T03:46:55Z</dcterms:modified>
</cp:coreProperties>
</file>